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651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486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821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687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401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861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0254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583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466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624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639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6AC02-B11A-4EC5-93F9-34DF400DC8CD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963E7-6983-4134-AE9B-4DA668A9CA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432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199205" y="634544"/>
            <a:ext cx="349134" cy="856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s-CL" sz="800" dirty="0" smtClean="0"/>
              <a:t>Organización </a:t>
            </a:r>
            <a:endParaRPr lang="es-CL" sz="800" dirty="0"/>
          </a:p>
        </p:txBody>
      </p:sp>
      <p:sp>
        <p:nvSpPr>
          <p:cNvPr id="11" name="Rectángulo 10"/>
          <p:cNvSpPr/>
          <p:nvPr/>
        </p:nvSpPr>
        <p:spPr>
          <a:xfrm>
            <a:off x="14939" y="1875000"/>
            <a:ext cx="368532" cy="1291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s-CL" sz="800" dirty="0" smtClean="0"/>
              <a:t>Oficina Personas </a:t>
            </a:r>
            <a:r>
              <a:rPr lang="es-CL" sz="800" dirty="0"/>
              <a:t>Jurídicas Sin Fin de Lucro</a:t>
            </a:r>
          </a:p>
        </p:txBody>
      </p:sp>
      <p:sp>
        <p:nvSpPr>
          <p:cNvPr id="19" name="Rectángulo redondeado 18"/>
          <p:cNvSpPr/>
          <p:nvPr/>
        </p:nvSpPr>
        <p:spPr>
          <a:xfrm>
            <a:off x="3593761" y="5208774"/>
            <a:ext cx="1200457" cy="53581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>
              <a:solidFill>
                <a:schemeClr val="tx1"/>
              </a:solidFill>
            </a:endParaRPr>
          </a:p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 Solicita Estatutos </a:t>
            </a:r>
            <a:r>
              <a:rPr lang="es-MX" sz="800" dirty="0">
                <a:solidFill>
                  <a:schemeClr val="tx1"/>
                </a:solidFill>
              </a:rPr>
              <a:t>(cualquier canal de ingreso)</a:t>
            </a:r>
            <a:endParaRPr lang="es-CL" sz="800" dirty="0">
              <a:solidFill>
                <a:schemeClr val="tx1"/>
              </a:solidFill>
            </a:endParaRPr>
          </a:p>
        </p:txBody>
      </p:sp>
      <p:cxnSp>
        <p:nvCxnSpPr>
          <p:cNvPr id="163" name="Conector recto 162"/>
          <p:cNvCxnSpPr/>
          <p:nvPr/>
        </p:nvCxnSpPr>
        <p:spPr>
          <a:xfrm flipV="1">
            <a:off x="14939" y="1494293"/>
            <a:ext cx="12410902" cy="6193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ángulo redondeado 72"/>
          <p:cNvSpPr/>
          <p:nvPr/>
        </p:nvSpPr>
        <p:spPr>
          <a:xfrm>
            <a:off x="2804312" y="3395224"/>
            <a:ext cx="303417" cy="2734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dirty="0" smtClean="0">
                <a:solidFill>
                  <a:schemeClr val="tx1"/>
                </a:solidFill>
              </a:rPr>
              <a:t>SI</a:t>
            </a:r>
          </a:p>
          <a:p>
            <a:pPr algn="ctr"/>
            <a:endParaRPr lang="es-CL" sz="1000" dirty="0">
              <a:solidFill>
                <a:schemeClr val="tx1"/>
              </a:solidFill>
            </a:endParaRPr>
          </a:p>
        </p:txBody>
      </p:sp>
      <p:sp>
        <p:nvSpPr>
          <p:cNvPr id="91" name="Rectángulo redondeado 90"/>
          <p:cNvSpPr/>
          <p:nvPr/>
        </p:nvSpPr>
        <p:spPr>
          <a:xfrm>
            <a:off x="804539" y="3056221"/>
            <a:ext cx="873491" cy="54755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" dirty="0">
                <a:solidFill>
                  <a:schemeClr val="tx1"/>
                </a:solidFill>
              </a:rPr>
              <a:t>Análisis</a:t>
            </a:r>
          </a:p>
        </p:txBody>
      </p:sp>
      <p:sp>
        <p:nvSpPr>
          <p:cNvPr id="80" name="Rectángulo redondeado 79"/>
          <p:cNvSpPr/>
          <p:nvPr/>
        </p:nvSpPr>
        <p:spPr>
          <a:xfrm>
            <a:off x="3595617" y="3991096"/>
            <a:ext cx="947722" cy="54051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" dirty="0">
                <a:solidFill>
                  <a:schemeClr val="tx1"/>
                </a:solidFill>
              </a:rPr>
              <a:t>Correo electrónico o formulario web </a:t>
            </a:r>
          </a:p>
        </p:txBody>
      </p:sp>
      <p:sp>
        <p:nvSpPr>
          <p:cNvPr id="95" name="Rombo 94"/>
          <p:cNvSpPr/>
          <p:nvPr/>
        </p:nvSpPr>
        <p:spPr>
          <a:xfrm>
            <a:off x="2058273" y="3176988"/>
            <a:ext cx="356846" cy="301270"/>
          </a:xfrm>
          <a:prstGeom prst="diamond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>
              <a:solidFill>
                <a:schemeClr val="tx1"/>
              </a:solidFill>
            </a:endParaRPr>
          </a:p>
        </p:txBody>
      </p:sp>
      <p:sp>
        <p:nvSpPr>
          <p:cNvPr id="106" name="Rectángulo redondeado 105"/>
          <p:cNvSpPr/>
          <p:nvPr/>
        </p:nvSpPr>
        <p:spPr>
          <a:xfrm>
            <a:off x="1830228" y="3395224"/>
            <a:ext cx="862063" cy="4055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" dirty="0" smtClean="0">
                <a:solidFill>
                  <a:schemeClr val="tx1"/>
                </a:solidFill>
              </a:rPr>
              <a:t>¿Corresponde a esta Unidad?</a:t>
            </a:r>
            <a:endParaRPr lang="es-CL" sz="1000" dirty="0">
              <a:solidFill>
                <a:schemeClr val="tx1"/>
              </a:solidFill>
            </a:endParaRPr>
          </a:p>
        </p:txBody>
      </p:sp>
      <p:sp>
        <p:nvSpPr>
          <p:cNvPr id="110" name="Rectángulo redondeado 109"/>
          <p:cNvSpPr/>
          <p:nvPr/>
        </p:nvSpPr>
        <p:spPr>
          <a:xfrm>
            <a:off x="5067586" y="3994847"/>
            <a:ext cx="1038860" cy="51226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Respuesta por correo electrónico</a:t>
            </a:r>
            <a:endParaRPr lang="es-CL" sz="800" dirty="0" smtClean="0">
              <a:solidFill>
                <a:schemeClr val="tx1"/>
              </a:solidFill>
            </a:endParaRPr>
          </a:p>
          <a:p>
            <a:pPr algn="ctr"/>
            <a:r>
              <a:rPr lang="es-CL" sz="800" dirty="0" smtClean="0">
                <a:solidFill>
                  <a:schemeClr val="tx1"/>
                </a:solidFill>
              </a:rPr>
              <a:t>  ( 2 días hábiles)</a:t>
            </a:r>
            <a:endParaRPr lang="es-CL" sz="800" dirty="0">
              <a:solidFill>
                <a:schemeClr val="tx1"/>
              </a:solidFill>
            </a:endParaRPr>
          </a:p>
        </p:txBody>
      </p:sp>
      <p:sp>
        <p:nvSpPr>
          <p:cNvPr id="131" name="Rectángulo redondeado 130"/>
          <p:cNvSpPr/>
          <p:nvPr/>
        </p:nvSpPr>
        <p:spPr>
          <a:xfrm>
            <a:off x="5323327" y="5200988"/>
            <a:ext cx="947722" cy="54051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" dirty="0">
                <a:solidFill>
                  <a:schemeClr val="tx1"/>
                </a:solidFill>
              </a:rPr>
              <a:t>Revisión archivo digital</a:t>
            </a:r>
          </a:p>
        </p:txBody>
      </p:sp>
      <p:sp>
        <p:nvSpPr>
          <p:cNvPr id="136" name="Rombo 135"/>
          <p:cNvSpPr/>
          <p:nvPr/>
        </p:nvSpPr>
        <p:spPr>
          <a:xfrm>
            <a:off x="6779187" y="5305772"/>
            <a:ext cx="356846" cy="301270"/>
          </a:xfrm>
          <a:prstGeom prst="diamond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800" dirty="0">
              <a:solidFill>
                <a:schemeClr val="tx1"/>
              </a:solidFill>
            </a:endParaRPr>
          </a:p>
        </p:txBody>
      </p:sp>
      <p:sp>
        <p:nvSpPr>
          <p:cNvPr id="137" name="Rectángulo redondeado 136"/>
          <p:cNvSpPr/>
          <p:nvPr/>
        </p:nvSpPr>
        <p:spPr>
          <a:xfrm>
            <a:off x="6453997" y="5529115"/>
            <a:ext cx="862063" cy="4055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¿Hay  copia de Estatutos?</a:t>
            </a:r>
            <a:endParaRPr lang="es-CL" sz="1000" dirty="0">
              <a:solidFill>
                <a:schemeClr val="tx1"/>
              </a:solidFill>
            </a:endParaRPr>
          </a:p>
        </p:txBody>
      </p:sp>
      <p:cxnSp>
        <p:nvCxnSpPr>
          <p:cNvPr id="41" name="Conector recto 40"/>
          <p:cNvCxnSpPr/>
          <p:nvPr/>
        </p:nvCxnSpPr>
        <p:spPr>
          <a:xfrm>
            <a:off x="3103302" y="3057660"/>
            <a:ext cx="5684" cy="23564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/>
          <p:cNvCxnSpPr/>
          <p:nvPr/>
        </p:nvCxnSpPr>
        <p:spPr>
          <a:xfrm>
            <a:off x="7142516" y="5456407"/>
            <a:ext cx="2941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recto 147"/>
          <p:cNvCxnSpPr/>
          <p:nvPr/>
        </p:nvCxnSpPr>
        <p:spPr>
          <a:xfrm>
            <a:off x="7444377" y="4929963"/>
            <a:ext cx="17538" cy="1215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ángulo redondeado 150"/>
          <p:cNvSpPr/>
          <p:nvPr/>
        </p:nvSpPr>
        <p:spPr>
          <a:xfrm>
            <a:off x="7648820" y="5021788"/>
            <a:ext cx="356078" cy="21783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" dirty="0" smtClean="0">
                <a:solidFill>
                  <a:schemeClr val="tx1"/>
                </a:solidFill>
              </a:rPr>
              <a:t>NO</a:t>
            </a:r>
            <a:endParaRPr lang="es-CL" sz="800" dirty="0">
              <a:solidFill>
                <a:schemeClr val="tx1"/>
              </a:solidFill>
            </a:endParaRPr>
          </a:p>
          <a:p>
            <a:pPr algn="ctr"/>
            <a:endParaRPr lang="es-CL" sz="1000" dirty="0">
              <a:solidFill>
                <a:schemeClr val="tx1"/>
              </a:solidFill>
            </a:endParaRPr>
          </a:p>
        </p:txBody>
      </p:sp>
      <p:sp>
        <p:nvSpPr>
          <p:cNvPr id="156" name="Rectángulo redondeado 155"/>
          <p:cNvSpPr/>
          <p:nvPr/>
        </p:nvSpPr>
        <p:spPr>
          <a:xfrm>
            <a:off x="7680550" y="6164008"/>
            <a:ext cx="303417" cy="2999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dirty="0" smtClean="0">
                <a:solidFill>
                  <a:schemeClr val="tx1"/>
                </a:solidFill>
              </a:rPr>
              <a:t>SI</a:t>
            </a:r>
          </a:p>
          <a:p>
            <a:pPr algn="ctr"/>
            <a:endParaRPr lang="es-CL" sz="1000" dirty="0">
              <a:solidFill>
                <a:schemeClr val="tx1"/>
              </a:solidFill>
            </a:endParaRPr>
          </a:p>
        </p:txBody>
      </p:sp>
      <p:sp>
        <p:nvSpPr>
          <p:cNvPr id="158" name="Rectángulo redondeado 157"/>
          <p:cNvSpPr/>
          <p:nvPr/>
        </p:nvSpPr>
        <p:spPr>
          <a:xfrm>
            <a:off x="9390406" y="5885993"/>
            <a:ext cx="1061625" cy="46774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Se envía copia </a:t>
            </a:r>
            <a:endParaRPr lang="es-MX" sz="800" dirty="0" smtClean="0">
              <a:solidFill>
                <a:schemeClr val="tx1"/>
              </a:solidFill>
            </a:endParaRPr>
          </a:p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(2 </a:t>
            </a:r>
            <a:r>
              <a:rPr lang="es-MX" sz="800" dirty="0">
                <a:solidFill>
                  <a:schemeClr val="tx1"/>
                </a:solidFill>
              </a:rPr>
              <a:t>días hábiles)</a:t>
            </a:r>
            <a:endParaRPr lang="es-CL" sz="800" dirty="0">
              <a:solidFill>
                <a:schemeClr val="tx1"/>
              </a:solidFill>
            </a:endParaRPr>
          </a:p>
        </p:txBody>
      </p:sp>
      <p:sp>
        <p:nvSpPr>
          <p:cNvPr id="161" name="Rectángulo redondeado 160"/>
          <p:cNvSpPr/>
          <p:nvPr/>
        </p:nvSpPr>
        <p:spPr>
          <a:xfrm>
            <a:off x="3585531" y="2789484"/>
            <a:ext cx="816003" cy="54051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" dirty="0">
                <a:solidFill>
                  <a:schemeClr val="tx1"/>
                </a:solidFill>
              </a:rPr>
              <a:t>Vía presencial y/o telefónica</a:t>
            </a:r>
          </a:p>
        </p:txBody>
      </p:sp>
      <p:sp>
        <p:nvSpPr>
          <p:cNvPr id="175" name="Rectángulo redondeado 174"/>
          <p:cNvSpPr/>
          <p:nvPr/>
        </p:nvSpPr>
        <p:spPr>
          <a:xfrm>
            <a:off x="7944980" y="4686933"/>
            <a:ext cx="942182" cy="5157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Se informa inexistencia                  ( 1 día hábil)</a:t>
            </a:r>
            <a:endParaRPr lang="es-CL" sz="800" dirty="0">
              <a:solidFill>
                <a:schemeClr val="tx1"/>
              </a:solidFill>
            </a:endParaRPr>
          </a:p>
        </p:txBody>
      </p:sp>
      <p:cxnSp>
        <p:nvCxnSpPr>
          <p:cNvPr id="221" name="Conector recto de flecha 220"/>
          <p:cNvCxnSpPr/>
          <p:nvPr/>
        </p:nvCxnSpPr>
        <p:spPr>
          <a:xfrm>
            <a:off x="4539862" y="4243690"/>
            <a:ext cx="464974" cy="37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de flecha 246"/>
          <p:cNvCxnSpPr/>
          <p:nvPr/>
        </p:nvCxnSpPr>
        <p:spPr>
          <a:xfrm flipV="1">
            <a:off x="6109322" y="4242556"/>
            <a:ext cx="408068" cy="113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 flipV="1">
            <a:off x="8919105" y="4944795"/>
            <a:ext cx="639232" cy="11811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ángulo redondeado 267"/>
          <p:cNvSpPr/>
          <p:nvPr/>
        </p:nvSpPr>
        <p:spPr>
          <a:xfrm>
            <a:off x="9822170" y="552193"/>
            <a:ext cx="629861" cy="2407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Solicitud respondida</a:t>
            </a:r>
            <a:endParaRPr lang="es-CL" sz="700" dirty="0">
              <a:solidFill>
                <a:schemeClr val="tx1"/>
              </a:solidFill>
            </a:endParaRPr>
          </a:p>
        </p:txBody>
      </p:sp>
      <p:pic>
        <p:nvPicPr>
          <p:cNvPr id="272" name="Imagen 271"/>
          <p:cNvPicPr>
            <a:picLocks noChangeAspect="1"/>
          </p:cNvPicPr>
          <p:nvPr/>
        </p:nvPicPr>
        <p:blipFill rotWithShape="1">
          <a:blip r:embed="rId2"/>
          <a:srcRect l="44983" t="22162" r="52850" b="74241"/>
          <a:stretch/>
        </p:blipFill>
        <p:spPr>
          <a:xfrm>
            <a:off x="3217270" y="1981463"/>
            <a:ext cx="301260" cy="270933"/>
          </a:xfrm>
          <a:prstGeom prst="rect">
            <a:avLst/>
          </a:prstGeom>
        </p:spPr>
      </p:pic>
      <p:pic>
        <p:nvPicPr>
          <p:cNvPr id="278" name="Imagen 277"/>
          <p:cNvPicPr>
            <a:picLocks noChangeAspect="1"/>
          </p:cNvPicPr>
          <p:nvPr/>
        </p:nvPicPr>
        <p:blipFill rotWithShape="1">
          <a:blip r:embed="rId2"/>
          <a:srcRect l="44983" t="22162" r="52850" b="74241"/>
          <a:stretch/>
        </p:blipFill>
        <p:spPr>
          <a:xfrm>
            <a:off x="6705852" y="566650"/>
            <a:ext cx="301260" cy="270933"/>
          </a:xfrm>
          <a:prstGeom prst="rect">
            <a:avLst/>
          </a:prstGeom>
        </p:spPr>
      </p:pic>
      <p:sp>
        <p:nvSpPr>
          <p:cNvPr id="279" name="Rectángulo redondeado 278"/>
          <p:cNvSpPr/>
          <p:nvPr/>
        </p:nvSpPr>
        <p:spPr>
          <a:xfrm>
            <a:off x="6869602" y="704989"/>
            <a:ext cx="616042" cy="2455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Consulta respondida</a:t>
            </a:r>
            <a:endParaRPr lang="es-CL" sz="700" dirty="0">
              <a:solidFill>
                <a:schemeClr val="tx1"/>
              </a:solidFill>
            </a:endParaRPr>
          </a:p>
        </p:txBody>
      </p:sp>
      <p:sp>
        <p:nvSpPr>
          <p:cNvPr id="280" name="Rectángulo redondeado 279"/>
          <p:cNvSpPr/>
          <p:nvPr/>
        </p:nvSpPr>
        <p:spPr>
          <a:xfrm>
            <a:off x="6545943" y="3994847"/>
            <a:ext cx="612713" cy="51226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Registro</a:t>
            </a:r>
            <a:endParaRPr lang="es-CL" sz="800" dirty="0">
              <a:solidFill>
                <a:schemeClr val="tx1"/>
              </a:solidFill>
            </a:endParaRPr>
          </a:p>
        </p:txBody>
      </p:sp>
      <p:sp>
        <p:nvSpPr>
          <p:cNvPr id="282" name="Rectángulo redondeado 281"/>
          <p:cNvSpPr/>
          <p:nvPr/>
        </p:nvSpPr>
        <p:spPr>
          <a:xfrm>
            <a:off x="9590280" y="4677633"/>
            <a:ext cx="597314" cy="55831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Registro</a:t>
            </a:r>
            <a:endParaRPr lang="es-CL" sz="800" dirty="0">
              <a:solidFill>
                <a:schemeClr val="tx1"/>
              </a:solidFill>
            </a:endParaRPr>
          </a:p>
        </p:txBody>
      </p:sp>
      <p:pic>
        <p:nvPicPr>
          <p:cNvPr id="283" name="Imagen 282"/>
          <p:cNvPicPr>
            <a:picLocks noChangeAspect="1"/>
          </p:cNvPicPr>
          <p:nvPr/>
        </p:nvPicPr>
        <p:blipFill rotWithShape="1">
          <a:blip r:embed="rId2"/>
          <a:srcRect l="44983" t="22162" r="52850" b="74241"/>
          <a:stretch/>
        </p:blipFill>
        <p:spPr>
          <a:xfrm>
            <a:off x="9770588" y="317665"/>
            <a:ext cx="301260" cy="270933"/>
          </a:xfrm>
          <a:prstGeom prst="rect">
            <a:avLst/>
          </a:prstGeom>
        </p:spPr>
      </p:pic>
      <p:cxnSp>
        <p:nvCxnSpPr>
          <p:cNvPr id="291" name="Conector recto de flecha 290"/>
          <p:cNvCxnSpPr/>
          <p:nvPr/>
        </p:nvCxnSpPr>
        <p:spPr>
          <a:xfrm flipV="1">
            <a:off x="8863090" y="6119863"/>
            <a:ext cx="519364" cy="63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Rectángulo redondeado 298"/>
          <p:cNvSpPr/>
          <p:nvPr/>
        </p:nvSpPr>
        <p:spPr>
          <a:xfrm>
            <a:off x="3256017" y="2186219"/>
            <a:ext cx="616042" cy="2455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Fin derivación</a:t>
            </a:r>
            <a:endParaRPr lang="es-CL" sz="700" dirty="0">
              <a:solidFill>
                <a:schemeClr val="tx1"/>
              </a:solidFill>
            </a:endParaRPr>
          </a:p>
        </p:txBody>
      </p:sp>
      <p:sp>
        <p:nvSpPr>
          <p:cNvPr id="300" name="Rectángulo redondeado 299"/>
          <p:cNvSpPr/>
          <p:nvPr/>
        </p:nvSpPr>
        <p:spPr>
          <a:xfrm>
            <a:off x="1801685" y="1881445"/>
            <a:ext cx="967270" cy="5320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Se deriva a Unidad correspondiente</a:t>
            </a:r>
            <a:endParaRPr lang="es-CL" sz="800" dirty="0">
              <a:solidFill>
                <a:schemeClr val="tx1"/>
              </a:solidFill>
            </a:endParaRPr>
          </a:p>
        </p:txBody>
      </p:sp>
      <p:sp>
        <p:nvSpPr>
          <p:cNvPr id="303" name="Rectángulo redondeado 302"/>
          <p:cNvSpPr/>
          <p:nvPr/>
        </p:nvSpPr>
        <p:spPr>
          <a:xfrm>
            <a:off x="836905" y="748610"/>
            <a:ext cx="873491" cy="54755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800" dirty="0" smtClean="0">
                <a:solidFill>
                  <a:schemeClr val="tx1"/>
                </a:solidFill>
              </a:rPr>
              <a:t>Ingreso de Consulta y/o Solicitudes</a:t>
            </a:r>
            <a:endParaRPr lang="es-CL" sz="800" dirty="0">
              <a:solidFill>
                <a:schemeClr val="tx1"/>
              </a:solidFill>
            </a:endParaRPr>
          </a:p>
        </p:txBody>
      </p:sp>
      <p:sp>
        <p:nvSpPr>
          <p:cNvPr id="295" name="Elipse 294"/>
          <p:cNvSpPr/>
          <p:nvPr/>
        </p:nvSpPr>
        <p:spPr>
          <a:xfrm>
            <a:off x="1177976" y="126952"/>
            <a:ext cx="176999" cy="16422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29" name="Imagen 102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" b="9228"/>
          <a:stretch/>
        </p:blipFill>
        <p:spPr>
          <a:xfrm>
            <a:off x="5855118" y="566650"/>
            <a:ext cx="254204" cy="247418"/>
          </a:xfrm>
          <a:prstGeom prst="rect">
            <a:avLst/>
          </a:prstGeom>
        </p:spPr>
      </p:pic>
      <p:cxnSp>
        <p:nvCxnSpPr>
          <p:cNvPr id="337" name="Conector recto de flecha 336"/>
          <p:cNvCxnSpPr/>
          <p:nvPr/>
        </p:nvCxnSpPr>
        <p:spPr>
          <a:xfrm>
            <a:off x="4831222" y="5452675"/>
            <a:ext cx="464974" cy="37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Conector recto de flecha 1040"/>
          <p:cNvCxnSpPr>
            <a:stCxn id="91" idx="3"/>
          </p:cNvCxnSpPr>
          <p:nvPr/>
        </p:nvCxnSpPr>
        <p:spPr>
          <a:xfrm flipV="1">
            <a:off x="1678030" y="3330000"/>
            <a:ext cx="35526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ector recto de flecha 348"/>
          <p:cNvCxnSpPr/>
          <p:nvPr/>
        </p:nvCxnSpPr>
        <p:spPr>
          <a:xfrm>
            <a:off x="6305726" y="5448943"/>
            <a:ext cx="464974" cy="37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ector recto de flecha 351"/>
          <p:cNvCxnSpPr/>
          <p:nvPr/>
        </p:nvCxnSpPr>
        <p:spPr>
          <a:xfrm>
            <a:off x="3116837" y="3068238"/>
            <a:ext cx="464974" cy="37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Rectángulo redondeado 353"/>
          <p:cNvSpPr/>
          <p:nvPr/>
        </p:nvSpPr>
        <p:spPr>
          <a:xfrm>
            <a:off x="2195966" y="2449716"/>
            <a:ext cx="438306" cy="2734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NO</a:t>
            </a:r>
            <a:endParaRPr lang="es-CL" sz="800" dirty="0" smtClean="0">
              <a:solidFill>
                <a:schemeClr val="tx1"/>
              </a:solidFill>
            </a:endParaRPr>
          </a:p>
          <a:p>
            <a:pPr algn="ctr"/>
            <a:endParaRPr lang="es-CL" sz="1000" dirty="0">
              <a:solidFill>
                <a:schemeClr val="tx1"/>
              </a:solidFill>
            </a:endParaRPr>
          </a:p>
        </p:txBody>
      </p:sp>
      <p:cxnSp>
        <p:nvCxnSpPr>
          <p:cNvPr id="1049" name="Conector recto 1048"/>
          <p:cNvCxnSpPr>
            <a:stCxn id="95" idx="3"/>
          </p:cNvCxnSpPr>
          <p:nvPr/>
        </p:nvCxnSpPr>
        <p:spPr>
          <a:xfrm>
            <a:off x="2415119" y="3327623"/>
            <a:ext cx="6654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de flecha 362"/>
          <p:cNvCxnSpPr/>
          <p:nvPr/>
        </p:nvCxnSpPr>
        <p:spPr>
          <a:xfrm>
            <a:off x="7448063" y="4924115"/>
            <a:ext cx="464974" cy="37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ector recto de flecha 363"/>
          <p:cNvCxnSpPr/>
          <p:nvPr/>
        </p:nvCxnSpPr>
        <p:spPr>
          <a:xfrm>
            <a:off x="3116837" y="4249617"/>
            <a:ext cx="464974" cy="37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de flecha 364"/>
          <p:cNvCxnSpPr/>
          <p:nvPr/>
        </p:nvCxnSpPr>
        <p:spPr>
          <a:xfrm>
            <a:off x="3109445" y="5414545"/>
            <a:ext cx="464974" cy="37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Conector recto de flecha 365"/>
          <p:cNvCxnSpPr/>
          <p:nvPr/>
        </p:nvCxnSpPr>
        <p:spPr>
          <a:xfrm>
            <a:off x="7461915" y="6149432"/>
            <a:ext cx="483065" cy="71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Conector recto de flecha 1056"/>
          <p:cNvCxnSpPr/>
          <p:nvPr/>
        </p:nvCxnSpPr>
        <p:spPr>
          <a:xfrm flipV="1">
            <a:off x="9867289" y="610964"/>
            <a:ext cx="4872" cy="40328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" name="Conector recto de flecha 1058"/>
          <p:cNvCxnSpPr/>
          <p:nvPr/>
        </p:nvCxnSpPr>
        <p:spPr>
          <a:xfrm flipH="1" flipV="1">
            <a:off x="6843360" y="946273"/>
            <a:ext cx="1" cy="30494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Rectángulo redondeado 378"/>
          <p:cNvSpPr/>
          <p:nvPr/>
        </p:nvSpPr>
        <p:spPr>
          <a:xfrm>
            <a:off x="7977424" y="5913384"/>
            <a:ext cx="877714" cy="50124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Revisión de Estatutos</a:t>
            </a:r>
            <a:endParaRPr lang="es-CL" sz="800" dirty="0">
              <a:solidFill>
                <a:schemeClr val="tx1"/>
              </a:solidFill>
            </a:endParaRPr>
          </a:p>
        </p:txBody>
      </p:sp>
      <p:cxnSp>
        <p:nvCxnSpPr>
          <p:cNvPr id="1066" name="Conector recto de flecha 1065"/>
          <p:cNvCxnSpPr/>
          <p:nvPr/>
        </p:nvCxnSpPr>
        <p:spPr>
          <a:xfrm>
            <a:off x="1273651" y="1305098"/>
            <a:ext cx="1" cy="17367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ector recto de flecha 385"/>
          <p:cNvCxnSpPr/>
          <p:nvPr/>
        </p:nvCxnSpPr>
        <p:spPr>
          <a:xfrm>
            <a:off x="2768311" y="2139452"/>
            <a:ext cx="464974" cy="37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9" name="Conector recto de flecha 1068"/>
          <p:cNvCxnSpPr>
            <a:stCxn id="95" idx="0"/>
          </p:cNvCxnSpPr>
          <p:nvPr/>
        </p:nvCxnSpPr>
        <p:spPr>
          <a:xfrm flipV="1">
            <a:off x="2236696" y="2431746"/>
            <a:ext cx="0" cy="7452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1" name="Conector recto de flecha 1070"/>
          <p:cNvCxnSpPr>
            <a:stCxn id="295" idx="4"/>
            <a:endCxn id="303" idx="0"/>
          </p:cNvCxnSpPr>
          <p:nvPr/>
        </p:nvCxnSpPr>
        <p:spPr>
          <a:xfrm>
            <a:off x="1266476" y="291175"/>
            <a:ext cx="7175" cy="4574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" name="Rectángulo redondeado 398"/>
          <p:cNvSpPr/>
          <p:nvPr/>
        </p:nvSpPr>
        <p:spPr>
          <a:xfrm>
            <a:off x="7944971" y="3784158"/>
            <a:ext cx="942182" cy="5157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Se deriva a OOCC</a:t>
            </a:r>
            <a:endParaRPr lang="es-CL" sz="800" dirty="0">
              <a:solidFill>
                <a:schemeClr val="tx1"/>
              </a:solidFill>
            </a:endParaRPr>
          </a:p>
        </p:txBody>
      </p:sp>
      <p:pic>
        <p:nvPicPr>
          <p:cNvPr id="403" name="Imagen 402"/>
          <p:cNvPicPr>
            <a:picLocks noChangeAspect="1"/>
          </p:cNvPicPr>
          <p:nvPr/>
        </p:nvPicPr>
        <p:blipFill rotWithShape="1">
          <a:blip r:embed="rId2"/>
          <a:srcRect l="44983" t="22162" r="52850" b="74241"/>
          <a:stretch/>
        </p:blipFill>
        <p:spPr>
          <a:xfrm>
            <a:off x="8271576" y="3036620"/>
            <a:ext cx="301260" cy="270933"/>
          </a:xfrm>
          <a:prstGeom prst="rect">
            <a:avLst/>
          </a:prstGeom>
        </p:spPr>
      </p:pic>
      <p:sp>
        <p:nvSpPr>
          <p:cNvPr id="404" name="Rectángulo redondeado 403"/>
          <p:cNvSpPr/>
          <p:nvPr/>
        </p:nvSpPr>
        <p:spPr>
          <a:xfrm>
            <a:off x="8368815" y="3158005"/>
            <a:ext cx="616042" cy="2455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Fin derivación</a:t>
            </a:r>
            <a:endParaRPr lang="es-CL" sz="700" dirty="0">
              <a:solidFill>
                <a:schemeClr val="tx1"/>
              </a:solidFill>
            </a:endParaRPr>
          </a:p>
        </p:txBody>
      </p:sp>
      <p:cxnSp>
        <p:nvCxnSpPr>
          <p:cNvPr id="1084" name="Conector recto de flecha 1083"/>
          <p:cNvCxnSpPr>
            <a:stCxn id="175" idx="0"/>
            <a:endCxn id="399" idx="2"/>
          </p:cNvCxnSpPr>
          <p:nvPr/>
        </p:nvCxnSpPr>
        <p:spPr>
          <a:xfrm flipH="1" flipV="1">
            <a:off x="8416062" y="4299883"/>
            <a:ext cx="9" cy="3870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7" name="Conector recto de flecha 1086"/>
          <p:cNvCxnSpPr/>
          <p:nvPr/>
        </p:nvCxnSpPr>
        <p:spPr>
          <a:xfrm flipV="1">
            <a:off x="8410817" y="3327623"/>
            <a:ext cx="5245" cy="4189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ángulo redondeado 70"/>
          <p:cNvSpPr/>
          <p:nvPr/>
        </p:nvSpPr>
        <p:spPr>
          <a:xfrm>
            <a:off x="4702361" y="2812107"/>
            <a:ext cx="672901" cy="51226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Respuesta inmediata</a:t>
            </a:r>
            <a:endParaRPr lang="es-CL" sz="800" dirty="0">
              <a:solidFill>
                <a:schemeClr val="tx1"/>
              </a:solidFill>
            </a:endParaRPr>
          </a:p>
        </p:txBody>
      </p:sp>
      <p:cxnSp>
        <p:nvCxnSpPr>
          <p:cNvPr id="10" name="Conector recto de flecha 9"/>
          <p:cNvCxnSpPr/>
          <p:nvPr/>
        </p:nvCxnSpPr>
        <p:spPr>
          <a:xfrm flipH="1" flipV="1">
            <a:off x="9880469" y="5246210"/>
            <a:ext cx="5865" cy="5810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>
            <a:stCxn id="161" idx="3"/>
          </p:cNvCxnSpPr>
          <p:nvPr/>
        </p:nvCxnSpPr>
        <p:spPr>
          <a:xfrm flipV="1">
            <a:off x="4401534" y="3056220"/>
            <a:ext cx="286844" cy="35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ángulo redondeado 83"/>
          <p:cNvSpPr/>
          <p:nvPr/>
        </p:nvSpPr>
        <p:spPr>
          <a:xfrm>
            <a:off x="5719523" y="2795292"/>
            <a:ext cx="662356" cy="51226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 smtClean="0">
                <a:solidFill>
                  <a:schemeClr val="tx1"/>
                </a:solidFill>
              </a:rPr>
              <a:t>Registro</a:t>
            </a:r>
            <a:endParaRPr lang="es-CL" sz="800" dirty="0">
              <a:solidFill>
                <a:schemeClr val="tx1"/>
              </a:solidFill>
            </a:endParaRPr>
          </a:p>
        </p:txBody>
      </p:sp>
      <p:cxnSp>
        <p:nvCxnSpPr>
          <p:cNvPr id="85" name="Conector recto de flecha 84"/>
          <p:cNvCxnSpPr/>
          <p:nvPr/>
        </p:nvCxnSpPr>
        <p:spPr>
          <a:xfrm flipV="1">
            <a:off x="5385242" y="3073355"/>
            <a:ext cx="286844" cy="35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de flecha 85"/>
          <p:cNvCxnSpPr/>
          <p:nvPr/>
        </p:nvCxnSpPr>
        <p:spPr>
          <a:xfrm flipH="1" flipV="1">
            <a:off x="6000059" y="852368"/>
            <a:ext cx="7410" cy="19231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ángulo redondeado 88"/>
          <p:cNvSpPr/>
          <p:nvPr/>
        </p:nvSpPr>
        <p:spPr>
          <a:xfrm>
            <a:off x="5429996" y="806999"/>
            <a:ext cx="616042" cy="2455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 smtClean="0">
                <a:solidFill>
                  <a:schemeClr val="tx1"/>
                </a:solidFill>
              </a:rPr>
              <a:t>Consulta respondida</a:t>
            </a:r>
            <a:endParaRPr lang="es-CL" sz="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2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1965</TotalTime>
  <Words>104</Words>
  <Application>Microsoft Office PowerPoint</Application>
  <PresentationFormat>Panorámica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joliette.romero</dc:creator>
  <cp:lastModifiedBy>joliette.romero</cp:lastModifiedBy>
  <cp:revision>108</cp:revision>
  <cp:lastPrinted>2024-03-04T15:28:29Z</cp:lastPrinted>
  <dcterms:created xsi:type="dcterms:W3CDTF">2023-03-07T18:46:10Z</dcterms:created>
  <dcterms:modified xsi:type="dcterms:W3CDTF">2024-03-27T14:42:56Z</dcterms:modified>
</cp:coreProperties>
</file>